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audio4.wav" ContentType="audio/x-wav"/>
  <Override PartName="/ppt/slideLayouts/slideLayout10.xml" ContentType="application/vnd.openxmlformats-officedocument.presentationml.slideLayout+xml"/>
  <Override PartName="/ppt/media/audio11.wav" ContentType="audio/x-wav"/>
  <Override PartName="/ppt/media/audio21.wav" ContentType="audio/x-wav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8" r:id="rId20"/>
    <p:sldId id="277" r:id="rId21"/>
    <p:sldId id="274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CC66"/>
    <a:srgbClr val="007033"/>
    <a:srgbClr val="990099"/>
    <a:srgbClr val="CC0099"/>
    <a:srgbClr val="FE9202"/>
    <a:srgbClr val="6C1A00"/>
    <a:srgbClr val="00AACC"/>
    <a:srgbClr val="5EEC3C"/>
    <a:srgbClr val="1D3A00"/>
    <a:srgbClr val="00329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24" autoAdjust="0"/>
  </p:normalViewPr>
  <p:slideViewPr>
    <p:cSldViewPr>
      <p:cViewPr varScale="1">
        <p:scale>
          <a:sx n="92" d="100"/>
          <a:sy n="92" d="100"/>
        </p:scale>
        <p:origin x="-756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B2501-B2E8-4B2B-9035-F236CB571BCA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B83E8-DE8B-493A-B5F3-CAA7261F30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051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83E8-DE8B-493A-B5F3-CAA7261F30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227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9484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83E8-DE8B-493A-B5F3-CAA7261F304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799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83E8-DE8B-493A-B5F3-CAA7261F304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134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83E8-DE8B-493A-B5F3-CAA7261F304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290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audio" Target="../media/audio1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audio" Target="../media/audio1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3335276"/>
            <a:ext cx="6260906" cy="91623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4251505"/>
            <a:ext cx="626090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FFCC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387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4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760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866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360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8246070" cy="91623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447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044700"/>
            <a:ext cx="656631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939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4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344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679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8246069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48110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6093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48110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6093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2911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977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186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445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audio" Target="../media/audio11.wa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EE4960-B09B-4623-8A18-829D4400F0B4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xmlns="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16" name="Peaky Blindersloop.wav"/>
          </p:stSnd>
        </p:sndAc>
      </p:transition>
    </mc:Choice>
    <mc:Fallback>
      <p:transition spd="slow">
        <p:sndAc>
          <p:stSnd>
            <p:snd r:embed="rId14" name="Peaky Blindersloop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audio" Target="../media/audio1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1.wa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1.wav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1.wav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21.wav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1.wav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1.wav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audio" Target="../media/audio1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4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5.xml"/><Relationship Id="rId4" Type="http://schemas.openxmlformats.org/officeDocument/2006/relationships/audio" Target="../media/audio21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1.wav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Relationship Id="rId5" Type="http://schemas.openxmlformats.org/officeDocument/2006/relationships/audio" Target="../media/audio11.wa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Goudy Old Style" panose="02020502050305020303" pitchFamily="18" charset="0"/>
              </a:rPr>
              <a:t>CONTENTS</a:t>
            </a:r>
            <a:r>
              <a:rPr lang="en-US" dirty="0">
                <a:solidFill>
                  <a:srgbClr val="FFC000"/>
                </a:solidFill>
                <a:latin typeface="Goudy Old Style" panose="02020502050305020303" pitchFamily="18" charset="0"/>
              </a:rPr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502815"/>
            <a:ext cx="6566315" cy="35110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Goudy Old Style" panose="02020502050305020303" pitchFamily="18" charset="0"/>
              </a:rPr>
              <a:t>About This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Goudy Old Style" panose="02020502050305020303" pitchFamily="18" charset="0"/>
              </a:rPr>
              <a:t>Modules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Goudy Old Style" panose="02020502050305020303" pitchFamily="18" charset="0"/>
              </a:rPr>
              <a:t>Packages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Goudy Old Style" panose="02020502050305020303" pitchFamily="18" charset="0"/>
              </a:rPr>
              <a:t>Working Of Project</a:t>
            </a: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252A5631-A52F-47B7-9F62-42653C0F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75" y="281175"/>
            <a:ext cx="3199790" cy="122164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gency FB" panose="020B0503020202020204" pitchFamily="34" charset="0"/>
              </a:rPr>
              <a:t>If you enter any alphabet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A564C3A7-266B-4EC6-B7B8-3AC0CB65E5D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260" y="1197405"/>
            <a:ext cx="2290575" cy="1400175"/>
          </a:xfrm>
        </p:spPr>
      </p:pic>
      <p:sp>
        <p:nvSpPr>
          <p:cNvPr id="12" name="Title 10">
            <a:extLst>
              <a:ext uri="{FF2B5EF4-FFF2-40B4-BE49-F238E27FC236}">
                <a16:creationId xmlns:a16="http://schemas.microsoft.com/office/drawing/2014/main" xmlns="" id="{B4FFDD26-0AA0-44C9-B08E-6938F1200B4B}"/>
              </a:ext>
            </a:extLst>
          </p:cNvPr>
          <p:cNvSpPr txBox="1">
            <a:spLocks/>
          </p:cNvSpPr>
          <p:nvPr/>
        </p:nvSpPr>
        <p:spPr>
          <a:xfrm>
            <a:off x="5640936" y="127938"/>
            <a:ext cx="3352495" cy="122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xmlns="" id="{E8332266-41A8-4868-BB8C-6B13124535D6}"/>
              </a:ext>
            </a:extLst>
          </p:cNvPr>
          <p:cNvSpPr txBox="1">
            <a:spLocks/>
          </p:cNvSpPr>
          <p:nvPr/>
        </p:nvSpPr>
        <p:spPr>
          <a:xfrm>
            <a:off x="3044949" y="2419045"/>
            <a:ext cx="3512215" cy="122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gency FB" panose="020B0503020202020204" pitchFamily="34" charset="0"/>
              </a:rPr>
              <a:t>If you don’t enter any amount </a:t>
            </a:r>
          </a:p>
        </p:txBody>
      </p:sp>
      <p:sp>
        <p:nvSpPr>
          <p:cNvPr id="15" name="Title 10">
            <a:extLst>
              <a:ext uri="{FF2B5EF4-FFF2-40B4-BE49-F238E27FC236}">
                <a16:creationId xmlns:a16="http://schemas.microsoft.com/office/drawing/2014/main" xmlns="" id="{C4D9FA0D-113E-4F0A-A4A7-BD4FE0918DB2}"/>
              </a:ext>
            </a:extLst>
          </p:cNvPr>
          <p:cNvSpPr txBox="1">
            <a:spLocks/>
          </p:cNvSpPr>
          <p:nvPr/>
        </p:nvSpPr>
        <p:spPr>
          <a:xfrm>
            <a:off x="6251755" y="401911"/>
            <a:ext cx="3512215" cy="122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gency FB" panose="020B0503020202020204" pitchFamily="34" charset="0"/>
              </a:rPr>
              <a:t>If you enter less than 500 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xmlns="" id="{42239D8E-2B1C-42D0-8D45-292505935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6819" y="1331443"/>
            <a:ext cx="2368216" cy="1361043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624CDD0-78CD-4F15-90BB-8722A70A4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0360" y="3335275"/>
            <a:ext cx="2403329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4575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7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68BE6C-BE3C-46E4-A211-D710581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586585"/>
            <a:ext cx="2443280" cy="9162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Agency FB" panose="020B0503020202020204" pitchFamily="34" charset="0"/>
              </a:rPr>
              <a:t>If user wins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80C0B32B-51EF-450A-9F0C-0D946757F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556" y="1632008"/>
            <a:ext cx="3817624" cy="299267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CC58CE7-6DAF-4FC9-B827-D616EE1DD0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30115" y="1632008"/>
            <a:ext cx="3918266" cy="299267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EB4C5990-ABFA-48A9-9883-80B03FE2F280}"/>
              </a:ext>
            </a:extLst>
          </p:cNvPr>
          <p:cNvSpPr txBox="1">
            <a:spLocks/>
          </p:cNvSpPr>
          <p:nvPr/>
        </p:nvSpPr>
        <p:spPr>
          <a:xfrm>
            <a:off x="5640934" y="586585"/>
            <a:ext cx="3206805" cy="916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C000"/>
                </a:solidFill>
                <a:latin typeface="Agency FB" panose="020B0503020202020204" pitchFamily="34" charset="0"/>
              </a:rPr>
              <a:t>If computer wins</a:t>
            </a:r>
          </a:p>
        </p:txBody>
      </p:sp>
    </p:spTree>
    <p:extLst>
      <p:ext uri="{BB962C8B-B14F-4D97-AF65-F5344CB8AC3E}">
        <p14:creationId xmlns:p14="http://schemas.microsoft.com/office/powerpoint/2010/main" xmlns="" val="3773375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6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38A701-DF13-4100-8C4B-FD4A927D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gency FB" panose="020B0503020202020204" pitchFamily="34" charset="0"/>
              </a:rPr>
              <a:t>Claim Window!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2DC6CE04-95B9-4E78-A91B-13A758F6C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555" y="1255889"/>
            <a:ext cx="3512215" cy="3823120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24FCAE92-8656-4D4F-B295-F33F11B6913B}"/>
              </a:ext>
            </a:extLst>
          </p:cNvPr>
          <p:cNvSpPr txBox="1">
            <a:spLocks/>
          </p:cNvSpPr>
          <p:nvPr/>
        </p:nvSpPr>
        <p:spPr>
          <a:xfrm>
            <a:off x="3655770" y="1655520"/>
            <a:ext cx="5497380" cy="22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gency FB" panose="020B0503020202020204" pitchFamily="34" charset="0"/>
              </a:rPr>
              <a:t>After winning, user can claim the winning amount and after claiming, the game window will close.</a:t>
            </a:r>
          </a:p>
        </p:txBody>
      </p:sp>
    </p:spTree>
    <p:extLst>
      <p:ext uri="{BB962C8B-B14F-4D97-AF65-F5344CB8AC3E}">
        <p14:creationId xmlns:p14="http://schemas.microsoft.com/office/powerpoint/2010/main" xmlns="" val="426475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5" name="Peaky Blindersloop.wav"/>
          </p:stSnd>
        </p:sndAc>
      </p:transition>
    </mc:Choice>
    <mc:Fallback>
      <p:transition spd="slow">
        <p:sndAc>
          <p:stSnd>
            <p:snd r:embed="rId3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BFBE74-00E5-4041-B439-697D3948C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0" y="128470"/>
            <a:ext cx="8246070" cy="91623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gency FB" panose="020B0503020202020204" pitchFamily="34" charset="0"/>
              </a:rPr>
              <a:t>If user claims the amount without winning!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174FCE6-72A8-449A-85A7-1C4FF735E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3240" y="1044700"/>
            <a:ext cx="7787955" cy="3820506"/>
          </a:xfrm>
        </p:spPr>
      </p:pic>
    </p:spTree>
    <p:extLst>
      <p:ext uri="{BB962C8B-B14F-4D97-AF65-F5344CB8AC3E}">
        <p14:creationId xmlns:p14="http://schemas.microsoft.com/office/powerpoint/2010/main" xmlns="" val="412682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5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8F4F772F-BA4F-4A35-AD09-57513A057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0605" y="1808225"/>
            <a:ext cx="5497380" cy="309724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888F8B7-CA42-49F2-AFA0-FB6C1291B1E6}"/>
              </a:ext>
            </a:extLst>
          </p:cNvPr>
          <p:cNvSpPr/>
          <p:nvPr/>
        </p:nvSpPr>
        <p:spPr>
          <a:xfrm>
            <a:off x="2434130" y="242114"/>
            <a:ext cx="4512903" cy="110799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65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6600" b="1" cap="none" spc="50" dirty="0">
                <a:ln w="0"/>
                <a:solidFill>
                  <a:srgbClr val="00B0F0"/>
                </a:solidFill>
                <a:effectLst>
                  <a:glow rad="101600">
                    <a:schemeClr val="tx2">
                      <a:lumMod val="60000"/>
                      <a:lumOff val="40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CARD WARS</a:t>
            </a:r>
          </a:p>
        </p:txBody>
      </p:sp>
    </p:spTree>
    <p:extLst>
      <p:ext uri="{BB962C8B-B14F-4D97-AF65-F5344CB8AC3E}">
        <p14:creationId xmlns:p14="http://schemas.microsoft.com/office/powerpoint/2010/main" xmlns="" val="255555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  <p:sndAc>
          <p:stSnd>
            <p:snd r:embed="rId5" name="mixkit-cinematic-horror-trailer-long-sweep-561.wav"/>
          </p:stSnd>
        </p:sndAc>
      </p:transition>
    </mc:Choice>
    <mc:Fallback>
      <p:transition spd="slow">
        <p:fade/>
        <p:sndAc>
          <p:stSnd>
            <p:snd r:embed="rId2" name="mixkit-cinematic-horror-trailer-long-sweep-561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9F0179-FBAA-4F7D-800C-7849A681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4" y="433880"/>
            <a:ext cx="5751466" cy="122164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Computer wins the card war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215DA00-73F1-477C-B4CA-49434AB44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9050" y="3560816"/>
            <a:ext cx="2676525" cy="1428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2B4752-DD33-4906-BCFF-9B6A069DD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555" y="1808225"/>
            <a:ext cx="5350119" cy="31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01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6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2932382-A680-47AB-9578-3D8D93A8B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5525" y="2266340"/>
            <a:ext cx="2381481" cy="25569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7133FDB-88AE-43E4-92BF-D886B71CA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617" y="2266340"/>
            <a:ext cx="4275740" cy="25569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B9F5F3B3-80C0-4479-AED3-8FF5F5A45D30}"/>
              </a:ext>
            </a:extLst>
          </p:cNvPr>
          <p:cNvSpPr txBox="1">
            <a:spLocks/>
          </p:cNvSpPr>
          <p:nvPr/>
        </p:nvSpPr>
        <p:spPr>
          <a:xfrm>
            <a:off x="448965" y="891995"/>
            <a:ext cx="8246070" cy="91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C000"/>
                </a:solidFill>
                <a:latin typeface="Agency FB" panose="020B0503020202020204" pitchFamily="34" charset="0"/>
              </a:rPr>
              <a:t>If user wins the war round , then he will receive all the lost amount till now</a:t>
            </a:r>
          </a:p>
        </p:txBody>
      </p:sp>
    </p:spTree>
    <p:extLst>
      <p:ext uri="{BB962C8B-B14F-4D97-AF65-F5344CB8AC3E}">
        <p14:creationId xmlns:p14="http://schemas.microsoft.com/office/powerpoint/2010/main" xmlns="" val="1587690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5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8B6458-C45C-45FE-9C2F-39142464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960930"/>
            <a:ext cx="8246070" cy="916230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5407AC1-F4FB-4F54-94D1-209686218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141727"/>
            <a:ext cx="4325656" cy="48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948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4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6C2E9-FB0B-4941-B2B1-F96787F0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080" y="2419045"/>
            <a:ext cx="8246070" cy="916230"/>
          </a:xfrm>
        </p:spPr>
        <p:txBody>
          <a:bodyPr>
            <a:noAutofit/>
          </a:bodyPr>
          <a:lstStyle/>
          <a:p>
            <a:r>
              <a:rPr lang="en-US" sz="9600" dirty="0"/>
              <a:t>          DFD</a:t>
            </a:r>
          </a:p>
        </p:txBody>
      </p:sp>
    </p:spTree>
    <p:extLst>
      <p:ext uri="{BB962C8B-B14F-4D97-AF65-F5344CB8AC3E}">
        <p14:creationId xmlns:p14="http://schemas.microsoft.com/office/powerpoint/2010/main" xmlns="" val="1544641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700120-947D-47D6-9F0E-7B47CB2CE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65" y="1197405"/>
            <a:ext cx="8246070" cy="916230"/>
          </a:xfrm>
        </p:spPr>
        <p:txBody>
          <a:bodyPr>
            <a:normAutofit fontScale="90000"/>
          </a:bodyPr>
          <a:lstStyle/>
          <a:p>
            <a:r>
              <a:rPr lang="en-US" dirty="0"/>
              <a:t>  </a:t>
            </a:r>
            <a:r>
              <a:rPr lang="en-US" sz="9600" dirty="0"/>
              <a:t>LEVEL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8AFAFC9-399C-4804-9E8B-8062272BB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9295" y="102879"/>
            <a:ext cx="4503477" cy="49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101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4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739290"/>
            <a:ext cx="8246069" cy="763525"/>
          </a:xfrm>
        </p:spPr>
        <p:txBody>
          <a:bodyPr/>
          <a:lstStyle/>
          <a:p>
            <a:r>
              <a:rPr lang="en-US" dirty="0">
                <a:latin typeface="Californian FB" panose="0207040306080B030204" pitchFamily="18" charset="0"/>
              </a:rPr>
              <a:t>About This Project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6879" y="1655520"/>
            <a:ext cx="7852746" cy="305410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This project is based on CARD WAR GAME.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This is a USER v/s CPU game.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First you have to enter a name and press the play button.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Read the following </a:t>
            </a:r>
            <a:r>
              <a:rPr lang="en-US" dirty="0" err="1"/>
              <a:t>instructions,game</a:t>
            </a:r>
            <a:r>
              <a:rPr lang="en-US" dirty="0"/>
              <a:t> will only start if you accept the terms.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Please make sure to enter the bet amount and further proceed to play.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dirty="0"/>
          </a:p>
          <a:p>
            <a:pPr algn="l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078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4" name="Peaky Blindersloop.wav"/>
          </p:stSnd>
        </p:sndAc>
      </p:transition>
    </mc:Choice>
    <mc:Fallback>
      <p:transition spd="slow">
        <p:sndAc>
          <p:stSnd>
            <p:snd r:embed="rId3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A0C47A-43DA-4B24-A9D7-1A0A351FC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708167"/>
            <a:ext cx="8246070" cy="916230"/>
          </a:xfrm>
        </p:spPr>
        <p:txBody>
          <a:bodyPr>
            <a:noAutofit/>
          </a:bodyPr>
          <a:lstStyle/>
          <a:p>
            <a:r>
              <a:rPr lang="en-US" sz="9600" dirty="0"/>
              <a:t>LEVEL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CDC0197-A30C-44D5-B7A6-D71ABFE2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10" y="256731"/>
            <a:ext cx="4010621" cy="47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509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4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8F67E93-ED90-44E8-A89F-C43726D06518}"/>
              </a:ext>
            </a:extLst>
          </p:cNvPr>
          <p:cNvSpPr/>
          <p:nvPr/>
        </p:nvSpPr>
        <p:spPr>
          <a:xfrm>
            <a:off x="1769742" y="1277905"/>
            <a:ext cx="692529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chemeClr val="bg1"/>
                </a:solidFill>
                <a:effectLst>
                  <a:glow rad="1524000">
                    <a:schemeClr val="accent1">
                      <a:satMod val="175000"/>
                      <a:alpha val="27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16482263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6000">
        <p15:prstTrans prst="curtains"/>
        <p:sndAc>
          <p:stSnd>
            <p:snd r:embed="rId4" name="mixkit-small-crowd-ovation-437.wav"/>
          </p:stSnd>
        </p:sndAc>
      </p:transition>
    </mc:Choice>
    <mc:Fallback>
      <p:transition spd="slow">
        <p:fade/>
        <p:sndAc>
          <p:stSnd>
            <p:snd r:embed="rId2" name="mixkit-small-crowd-ovation-437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F39CFF7-5F7E-4EED-A03E-FF23F7D83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44700"/>
            <a:ext cx="8246070" cy="381762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CPU </a:t>
            </a:r>
            <a:r>
              <a:rPr lang="en-US" dirty="0" err="1"/>
              <a:t>wins,user</a:t>
            </a:r>
            <a:r>
              <a:rPr lang="en-US" dirty="0"/>
              <a:t> will loose all bet amount.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USER </a:t>
            </a:r>
            <a:r>
              <a:rPr lang="en-US" dirty="0" err="1"/>
              <a:t>wins,amount</a:t>
            </a:r>
            <a:r>
              <a:rPr lang="en-US" dirty="0"/>
              <a:t> won will be doubled.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rare condition in which same cards could </a:t>
            </a:r>
            <a:r>
              <a:rPr lang="en-US" dirty="0" err="1"/>
              <a:t>appear,WAR</a:t>
            </a:r>
            <a:r>
              <a:rPr lang="en-US" dirty="0"/>
              <a:t> will occur.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 war , 5 cards each will be withdrawn from set of both players.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Random 1 card will be withdrawn each from both player.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 case of war , if user wins then he wins all the lost bet amount till now.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And if the CPU wins then USER loses all the winning amount till now. </a:t>
            </a:r>
          </a:p>
        </p:txBody>
      </p:sp>
    </p:spTree>
    <p:extLst>
      <p:ext uri="{BB962C8B-B14F-4D97-AF65-F5344CB8AC3E}">
        <p14:creationId xmlns:p14="http://schemas.microsoft.com/office/powerpoint/2010/main" xmlns="" val="10910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4" name="Peaky Blindersloop.wav"/>
          </p:stSnd>
        </p:sndAc>
      </p:transition>
    </mc:Choice>
    <mc:Fallback>
      <p:transition spd="slow">
        <p:sndAc>
          <p:stSnd>
            <p:snd r:embed="rId3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C1BCFB-0F9B-4C4E-9EA0-B7236F375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975"/>
            <a:ext cx="8229600" cy="857250"/>
          </a:xfrm>
          <a:ln>
            <a:noFill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CC66"/>
                </a:solidFill>
                <a:latin typeface="Goudy Old Style" panose="02020502050305020303" pitchFamily="18" charset="0"/>
              </a:rPr>
              <a:t>MODULES &amp;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3CAED0-A73A-49FE-BE6F-9B2D65DAD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324" y="1655520"/>
            <a:ext cx="4038600" cy="38553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C000"/>
                </a:solidFill>
                <a:latin typeface="Agency FB" panose="020B0503020202020204" pitchFamily="34" charset="0"/>
              </a:rPr>
              <a:t>Tkinter</a:t>
            </a:r>
            <a:endParaRPr lang="en-US" dirty="0">
              <a:solidFill>
                <a:srgbClr val="FFC000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It provides a powerful object-oriented interface to the Tk GUI toolkit.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  <a:latin typeface="Agency FB" panose="020B0503020202020204" pitchFamily="34" charset="0"/>
              </a:rPr>
              <a:t>PIL(pillow)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It is a Python Imaging Library (PIL), which adds support for opening, manipulating, and saving images.</a:t>
            </a:r>
            <a:r>
              <a:rPr lang="en-US" dirty="0"/>
              <a:t> 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C65B66-71BD-4172-9D7A-CB34809AB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55520"/>
            <a:ext cx="4038600" cy="38553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C000"/>
                </a:solidFill>
                <a:latin typeface="Agency FB" panose="020B0503020202020204" pitchFamily="34" charset="0"/>
              </a:rPr>
              <a:t>pygame</a:t>
            </a:r>
            <a:endParaRPr lang="en-US" dirty="0">
              <a:solidFill>
                <a:srgbClr val="FFC000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1"/>
                </a:solidFill>
                <a:latin typeface="Agency FB" panose="020B0503020202020204" pitchFamily="34" charset="0"/>
              </a:rPr>
              <a:t>It includes computer graphics and sound libraries designed to be used with the Python programming language.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7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  <a:latin typeface="Agency FB" panose="020B0503020202020204" pitchFamily="34" charset="0"/>
              </a:rPr>
              <a:t>random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1"/>
                </a:solidFill>
                <a:latin typeface="Agency FB" panose="020B0503020202020204" pitchFamily="34" charset="0"/>
              </a:rPr>
              <a:t>The random module gives access to various useful functions and one of them being able to generate random floating numbers, which is random().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605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6BD546-77B5-4287-8082-3CFD65F97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1995"/>
            <a:ext cx="8229600" cy="857250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CC66"/>
                </a:solidFill>
                <a:latin typeface="Goudy Old Style" panose="02020502050305020303" pitchFamily="18" charset="0"/>
              </a:rPr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DE154-2EE3-4044-823A-62753F552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655520"/>
            <a:ext cx="4038600" cy="335951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ImageTk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Image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messagebox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B330B3F-EADD-41F3-886D-B8E24BD91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2" y="1960930"/>
            <a:ext cx="4038600" cy="33595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Font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Mixer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492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E6C6D62-8954-4340-AD99-5239E268EB14}"/>
              </a:ext>
            </a:extLst>
          </p:cNvPr>
          <p:cNvSpPr/>
          <p:nvPr/>
        </p:nvSpPr>
        <p:spPr>
          <a:xfrm>
            <a:off x="1067098" y="2724455"/>
            <a:ext cx="7009804" cy="1107996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600" b="1" cap="none" spc="0" dirty="0">
                <a:ln/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Working</a:t>
            </a:r>
            <a:r>
              <a:rPr lang="en-US" sz="6600" b="1" cap="none" spc="0" dirty="0">
                <a:ln/>
                <a:solidFill>
                  <a:schemeClr val="accent3"/>
                </a:solidFill>
                <a:effectLst/>
                <a:latin typeface="Goudy Old Style" panose="02020502050305020303" pitchFamily="18" charset="0"/>
              </a:rPr>
              <a:t> </a:t>
            </a:r>
            <a:r>
              <a:rPr lang="en-US" sz="6600" b="1" cap="none" spc="0" dirty="0">
                <a:ln/>
                <a:solidFill>
                  <a:srgbClr val="FF0000"/>
                </a:solidFill>
                <a:effectLst/>
                <a:latin typeface="Goudy Old Style" panose="02020502050305020303" pitchFamily="18" charset="0"/>
              </a:rPr>
              <a:t>Of</a:t>
            </a:r>
            <a:r>
              <a:rPr lang="en-US" sz="6600" b="1" cap="none" spc="0" dirty="0">
                <a:ln/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 Project</a:t>
            </a:r>
            <a:endParaRPr lang="en-US" sz="6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467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  <p:sndAc>
          <p:stSnd>
            <p:snd r:embed="rId4" name="mixkit-cinematic-horror-trailer-long-sweep-561.wav"/>
          </p:stSnd>
        </p:sndAc>
      </p:transition>
    </mc:Choice>
    <mc:Fallback>
      <p:transition spd="slow">
        <p:fade/>
        <p:sndAc>
          <p:stSnd>
            <p:snd r:embed="rId2" name="mixkit-cinematic-horror-trailer-long-sweep-561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8C0179-4DE6-40B1-9590-6A3485C66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72" y="108102"/>
            <a:ext cx="3723172" cy="783893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FC000"/>
                </a:solidFill>
                <a:latin typeface="Goudy Old Style" panose="02020502050305020303" pitchFamily="18" charset="0"/>
              </a:rPr>
              <a:t>    Front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C3AB7F7-01B6-41E3-9B97-9B08AAE3EF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772" y="1197405"/>
            <a:ext cx="4572000" cy="367728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C37BF40-CCCF-4F6E-B167-70418D04B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6591" y="416258"/>
            <a:ext cx="4420210" cy="475737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If you </a:t>
            </a:r>
            <a:r>
              <a:rPr lang="en-US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dosen’t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 enter anything: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4FE94BEF-64C5-42D0-8418-1456A878BB31}"/>
              </a:ext>
            </a:extLst>
          </p:cNvPr>
          <p:cNvSpPr txBox="1">
            <a:spLocks/>
          </p:cNvSpPr>
          <p:nvPr/>
        </p:nvSpPr>
        <p:spPr>
          <a:xfrm>
            <a:off x="4266591" y="2667403"/>
            <a:ext cx="4420210" cy="64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If you enter a numerical value: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C7E34D5-F8EA-4283-BF1F-B07231CA9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6345" y="3295735"/>
            <a:ext cx="2515312" cy="14001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AA67D7C-8674-4B0B-ACA0-1ECADD765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6345" y="1074750"/>
            <a:ext cx="2562583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181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8" name="Peaky Blindersloop.wav"/>
          </p:stSnd>
        </p:sndAc>
      </p:transition>
    </mc:Choice>
    <mc:Fallback>
      <p:transition spd="slow">
        <p:sndAc>
          <p:stSnd>
            <p:snd r:embed="rId3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60920F-8093-46E6-A812-D1E2D5D5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31" y="128470"/>
            <a:ext cx="4275740" cy="85725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Goudy Old Style" panose="02020502050305020303" pitchFamily="18" charset="0"/>
              </a:rPr>
              <a:t>Instructions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FE3F053-8858-494C-A7EA-A24D9F9F0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9295" y="1164081"/>
            <a:ext cx="4038600" cy="608074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If you does not tick checkbox: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CBB0CD09-3AB4-4825-B6A7-CFB8D23E2F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8965" y="985720"/>
            <a:ext cx="3741273" cy="392002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A56A3F3-E730-4310-AAC1-338324DDE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0935" y="2255073"/>
            <a:ext cx="2648320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402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7" name="Peaky Blindersloop.wav"/>
          </p:stSnd>
        </p:sndAc>
      </p:transition>
    </mc:Choice>
    <mc:Fallback>
      <p:transition spd="slow">
        <p:sndAc>
          <p:stSnd>
            <p:snd r:embed="rId3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52957-5C95-40D7-98DF-D821E786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>
                <a:solidFill>
                  <a:srgbClr val="FFC000"/>
                </a:solidFill>
                <a:latin typeface="Goudy Old Style" panose="02020502050305020303" pitchFamily="18" charset="0"/>
              </a:rPr>
              <a:t>Main Game Panel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28DA1840-C64E-43B6-A593-CC579242C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1030" y="1133003"/>
            <a:ext cx="6540480" cy="3882027"/>
          </a:xfrm>
        </p:spPr>
      </p:pic>
    </p:spTree>
    <p:extLst>
      <p:ext uri="{BB962C8B-B14F-4D97-AF65-F5344CB8AC3E}">
        <p14:creationId xmlns:p14="http://schemas.microsoft.com/office/powerpoint/2010/main" xmlns="" val="392434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ndAc>
          <p:stSnd>
            <p:snd r:embed="rId5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372</Words>
  <Application>Microsoft Office PowerPoint</Application>
  <PresentationFormat>On-screen Show (16:9)</PresentationFormat>
  <Paragraphs>73</Paragraphs>
  <Slides>21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CONTENTS </vt:lpstr>
      <vt:lpstr>About This Project</vt:lpstr>
      <vt:lpstr>Slide 3</vt:lpstr>
      <vt:lpstr>MODULES &amp; LIBRARIES</vt:lpstr>
      <vt:lpstr>PACKAGES</vt:lpstr>
      <vt:lpstr>Slide 6</vt:lpstr>
      <vt:lpstr>    Front Page</vt:lpstr>
      <vt:lpstr>Instructions Page</vt:lpstr>
      <vt:lpstr>Main Game Panel</vt:lpstr>
      <vt:lpstr>If you enter any alphabet </vt:lpstr>
      <vt:lpstr>If user wins</vt:lpstr>
      <vt:lpstr>Claim Window!</vt:lpstr>
      <vt:lpstr>If user claims the amount without winning!</vt:lpstr>
      <vt:lpstr>Slide 14</vt:lpstr>
      <vt:lpstr>Computer wins the card war</vt:lpstr>
      <vt:lpstr>Slide 16</vt:lpstr>
      <vt:lpstr>USE CASE DIAGRAM</vt:lpstr>
      <vt:lpstr>          DFD</vt:lpstr>
      <vt:lpstr>  LEVEL 1</vt:lpstr>
      <vt:lpstr>LEVEL 0</vt:lpstr>
      <vt:lpstr>Slide 21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anmol</cp:lastModifiedBy>
  <cp:revision>158</cp:revision>
  <dcterms:created xsi:type="dcterms:W3CDTF">2013-08-21T19:17:07Z</dcterms:created>
  <dcterms:modified xsi:type="dcterms:W3CDTF">2021-09-21T19:14:23Z</dcterms:modified>
</cp:coreProperties>
</file>